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b122741e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b122741e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f400b71a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f400b71a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122741e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122741e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f400b71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f400b71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survivoralliance.org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joining Survivor Alliance: 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Become a part of an international, professional, network of survivors of human trafficking and slavery.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Gain access to trainings and workshops on survivor leadership.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Gain access to a free online digital community platform to connect with other survivor leaders. There is an online library of resources you can access.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Contribute to local and global discussions about how to build sustainable and interconnected survivor communities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professional skills that are transferable across employment industries.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Participate actively in anti-trafficking and anti-slavery initiatives.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866" y="171891"/>
            <a:ext cx="1875087" cy="9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By joining, what does this mean?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866" y="171891"/>
            <a:ext cx="1875087" cy="9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988"/>
            <a:ext cx="9144002" cy="511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to join Survivor Alliance: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415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Go to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www.survivoralliance.org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 Click on ‘Survivor”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3. Then click on “Become a member”, you will not immediately signed up!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76825" y="1152475"/>
            <a:ext cx="415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4.Review our “Manifesto Requirements”. Please - this doesn't sign you up, it just takes you to the ‘Join us’'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5. Fill in our membership form.</a:t>
            </a:r>
            <a:endParaRPr sz="18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0866" y="171891"/>
            <a:ext cx="1875087" cy="9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500" y="2015451"/>
            <a:ext cx="3050173" cy="113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388" y="3728200"/>
            <a:ext cx="3476397" cy="123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07580" y="1962618"/>
            <a:ext cx="3758374" cy="123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07570" y="3655694"/>
            <a:ext cx="3218164" cy="11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to join Survivor Alliance: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866" y="171891"/>
            <a:ext cx="1875087" cy="9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13" y="171900"/>
            <a:ext cx="8897085" cy="50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