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 roundtripDataSignature="AMtx7mgVYvmneDXNydOj2bS2kEjBLjAg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 name="Google Shape;2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urvivoralliance.org"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urvivoralliance.org/"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Benefits of joining Survivor Alliance: </a:t>
            </a:r>
            <a:endParaRPr/>
          </a:p>
        </p:txBody>
      </p:sp>
      <p:sp>
        <p:nvSpPr>
          <p:cNvPr id="55" name="Google Shape;55;p1"/>
          <p:cNvSpPr txBox="1"/>
          <p:nvPr>
            <p:ph idx="1" type="body"/>
          </p:nvPr>
        </p:nvSpPr>
        <p:spPr>
          <a:xfrm>
            <a:off x="311700" y="1152475"/>
            <a:ext cx="8520600" cy="375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Become a part of an international, professional, network of survivors of human trafficking and slavery.</a:t>
            </a:r>
            <a:endParaRPr/>
          </a:p>
          <a:p>
            <a:pPr indent="-342900" lvl="0" marL="457200" rtl="0" algn="l">
              <a:lnSpc>
                <a:spcPct val="115000"/>
              </a:lnSpc>
              <a:spcBef>
                <a:spcPts val="0"/>
              </a:spcBef>
              <a:spcAft>
                <a:spcPts val="0"/>
              </a:spcAft>
              <a:buSzPts val="1800"/>
              <a:buChar char="●"/>
            </a:pPr>
            <a:r>
              <a:rPr lang="en"/>
              <a:t>Gain access to trainings and workshops on survivor leadership.</a:t>
            </a:r>
            <a:endParaRPr/>
          </a:p>
          <a:p>
            <a:pPr indent="-342900" lvl="0" marL="457200" rtl="0" algn="l">
              <a:lnSpc>
                <a:spcPct val="115000"/>
              </a:lnSpc>
              <a:spcBef>
                <a:spcPts val="0"/>
              </a:spcBef>
              <a:spcAft>
                <a:spcPts val="0"/>
              </a:spcAft>
              <a:buSzPts val="1800"/>
              <a:buChar char="●"/>
            </a:pPr>
            <a:r>
              <a:rPr lang="en"/>
              <a:t>Gain access to a free online digital community platform to connect with other survivor leaders. In the near future, there will be an online library of resources you can access. Please, request your username and password.</a:t>
            </a:r>
            <a:endParaRPr/>
          </a:p>
          <a:p>
            <a:pPr indent="-342900" lvl="0" marL="457200" rtl="0" algn="l">
              <a:lnSpc>
                <a:spcPct val="115000"/>
              </a:lnSpc>
              <a:spcBef>
                <a:spcPts val="0"/>
              </a:spcBef>
              <a:spcAft>
                <a:spcPts val="0"/>
              </a:spcAft>
              <a:buSzPts val="1800"/>
              <a:buChar char="●"/>
            </a:pPr>
            <a:r>
              <a:rPr lang="en"/>
              <a:t>Contribute to local and global discussions about how to build sustainable and interconnected survivor communities</a:t>
            </a:r>
            <a:endParaRPr/>
          </a:p>
          <a:p>
            <a:pPr indent="-342900" lvl="0" marL="457200" rtl="0" algn="l">
              <a:lnSpc>
                <a:spcPct val="115000"/>
              </a:lnSpc>
              <a:spcBef>
                <a:spcPts val="0"/>
              </a:spcBef>
              <a:spcAft>
                <a:spcPts val="0"/>
              </a:spcAft>
              <a:buSzPts val="1800"/>
              <a:buChar char="●"/>
            </a:pPr>
            <a:r>
              <a:rPr lang="en"/>
              <a:t>Develop professional skills that are transferable across employment industries. </a:t>
            </a:r>
            <a:endParaRPr/>
          </a:p>
          <a:p>
            <a:pPr indent="-342900" lvl="0" marL="457200" rtl="0" algn="l">
              <a:lnSpc>
                <a:spcPct val="115000"/>
              </a:lnSpc>
              <a:spcBef>
                <a:spcPts val="0"/>
              </a:spcBef>
              <a:spcAft>
                <a:spcPts val="0"/>
              </a:spcAft>
              <a:buSzPts val="1800"/>
              <a:buChar char="●"/>
            </a:pPr>
            <a:r>
              <a:rPr lang="en"/>
              <a:t>Participate actively in anti-trafficking and anti-slavery initiatives. </a:t>
            </a:r>
            <a:endParaRPr/>
          </a:p>
          <a:p>
            <a:pPr indent="0" lvl="0" marL="0" rtl="0" algn="l">
              <a:lnSpc>
                <a:spcPct val="115000"/>
              </a:lnSpc>
              <a:spcBef>
                <a:spcPts val="1600"/>
              </a:spcBef>
              <a:spcAft>
                <a:spcPts val="1600"/>
              </a:spcAft>
              <a:buSzPts val="1800"/>
              <a:buNone/>
            </a:pPr>
            <a:r>
              <a:t/>
            </a:r>
            <a:endParaRPr/>
          </a:p>
        </p:txBody>
      </p:sp>
      <p:pic>
        <p:nvPicPr>
          <p:cNvPr id="56" name="Google Shape;56;p1"/>
          <p:cNvPicPr preferRelativeResize="0"/>
          <p:nvPr/>
        </p:nvPicPr>
        <p:blipFill rotWithShape="1">
          <a:blip r:embed="rId3">
            <a:alphaModFix/>
          </a:blip>
          <a:srcRect b="0" l="0" r="0" t="0"/>
          <a:stretch/>
        </p:blipFill>
        <p:spPr>
          <a:xfrm>
            <a:off x="6890866" y="171891"/>
            <a:ext cx="1875087" cy="980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सर्वाइवर अलाइयेन्स से जुड़ने के फायदे: </a:t>
            </a:r>
            <a:endParaRPr/>
          </a:p>
        </p:txBody>
      </p:sp>
      <p:sp>
        <p:nvSpPr>
          <p:cNvPr id="62" name="Google Shape;62;p2"/>
          <p:cNvSpPr txBox="1"/>
          <p:nvPr>
            <p:ph idx="1" type="body"/>
          </p:nvPr>
        </p:nvSpPr>
        <p:spPr>
          <a:xfrm>
            <a:off x="311700" y="1152475"/>
            <a:ext cx="8520600" cy="375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solidFill>
                  <a:schemeClr val="dk1"/>
                </a:solidFill>
              </a:rPr>
              <a:t>एक अंतराष्ट्रिया,वृत्तिक, मानव तस्करी और गुलामी से बचे लोगो के नेटवर्क का हिस्सा बने|</a:t>
            </a:r>
            <a:endParaRPr/>
          </a:p>
          <a:p>
            <a:pPr indent="-342900" lvl="0" marL="457200" rtl="0" algn="l">
              <a:lnSpc>
                <a:spcPct val="115000"/>
              </a:lnSpc>
              <a:spcBef>
                <a:spcPts val="0"/>
              </a:spcBef>
              <a:spcAft>
                <a:spcPts val="0"/>
              </a:spcAft>
              <a:buSzPts val="1800"/>
              <a:buChar char="●"/>
            </a:pPr>
            <a:r>
              <a:rPr lang="en">
                <a:solidFill>
                  <a:schemeClr val="dk1"/>
                </a:solidFill>
              </a:rPr>
              <a:t>सर्वाइवर नेतृत्व कौशल की ट्रैनिंग्स और वर्कशॉप्स की प्राप्ति होगी|</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आपको अन्य सर्वाइवर लीडर्स/ नेताओ से जुड़ने का मौका मिलेगा| यह हमारे मुफ़्त  डिजिटल सामुदायिक मंच के ड्यारा होगा| जल्द ही एक ऑनलाइन रिसोर्सस का कीट होगा| कृपया, अपने उपयोगकर्ता नाम/ ऊज़रनाम और पासवर्ड का अनुरोध करें।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आप स्थानीय और वैश्विक चर्चा में योगदान देंगे जहा यह बात होगी की स्थायी और परस्पर जुड़े समुदायों का निर्माण कैसे करें|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आप ऐसे पेशेवर कौशल विकसित कर पाएँगे  जो कई प्रकार के रोजगार उद्योगों में काम आएँगे|</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गुलामी विरोधी कार्यक्रमो में सक्रिय रूप से भाग ले|</a:t>
            </a:r>
            <a:endParaRPr>
              <a:solidFill>
                <a:schemeClr val="dk1"/>
              </a:solidFill>
            </a:endParaRPr>
          </a:p>
        </p:txBody>
      </p:sp>
      <p:pic>
        <p:nvPicPr>
          <p:cNvPr id="63" name="Google Shape;63;p2"/>
          <p:cNvPicPr preferRelativeResize="0"/>
          <p:nvPr/>
        </p:nvPicPr>
        <p:blipFill rotWithShape="1">
          <a:blip r:embed="rId3">
            <a:alphaModFix/>
          </a:blip>
          <a:srcRect b="0" l="0" r="0" t="0"/>
          <a:stretch/>
        </p:blipFill>
        <p:spPr>
          <a:xfrm>
            <a:off x="6890866" y="171891"/>
            <a:ext cx="1875087" cy="98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How to join Survivor Alliance:</a:t>
            </a:r>
            <a:endParaRPr/>
          </a:p>
          <a:p>
            <a:pPr indent="0" lvl="0" marL="0" rtl="0" algn="l">
              <a:lnSpc>
                <a:spcPct val="100000"/>
              </a:lnSpc>
              <a:spcBef>
                <a:spcPts val="0"/>
              </a:spcBef>
              <a:spcAft>
                <a:spcPts val="0"/>
              </a:spcAft>
              <a:buSzPts val="2800"/>
              <a:buNone/>
            </a:pPr>
            <a:r>
              <a:t/>
            </a:r>
            <a:endParaRPr/>
          </a:p>
        </p:txBody>
      </p:sp>
      <p:sp>
        <p:nvSpPr>
          <p:cNvPr id="69" name="Google Shape;69;p3"/>
          <p:cNvSpPr txBox="1"/>
          <p:nvPr>
            <p:ph idx="1" type="body"/>
          </p:nvPr>
        </p:nvSpPr>
        <p:spPr>
          <a:xfrm>
            <a:off x="311700"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1. Go to </a:t>
            </a:r>
            <a:r>
              <a:rPr lang="en" u="sng">
                <a:solidFill>
                  <a:schemeClr val="accent5"/>
                </a:solidFill>
                <a:hlinkClick r:id="rId3">
                  <a:extLst>
                    <a:ext uri="{A12FA001-AC4F-418D-AE19-62706E023703}">
                      <ahyp:hlinkClr val="tx"/>
                    </a:ext>
                  </a:extLst>
                </a:hlinkClick>
              </a:rPr>
              <a:t>www.survivoralliance.org</a:t>
            </a:r>
            <a:endParaRPr/>
          </a:p>
          <a:p>
            <a:pPr indent="0" lvl="0" marL="0" rtl="0" algn="l">
              <a:lnSpc>
                <a:spcPct val="115000"/>
              </a:lnSpc>
              <a:spcBef>
                <a:spcPts val="1600"/>
              </a:spcBef>
              <a:spcAft>
                <a:spcPts val="0"/>
              </a:spcAft>
              <a:buClr>
                <a:schemeClr val="dk1"/>
              </a:buClr>
              <a:buSzPts val="1100"/>
              <a:buFont typeface="Arial"/>
              <a:buNone/>
            </a:pPr>
            <a:r>
              <a:rPr lang="en"/>
              <a:t>2. Click on ‘Survivor”</a:t>
            </a:r>
            <a:endParaRPr/>
          </a:p>
          <a:p>
            <a:pPr indent="0" lvl="0" marL="0" rtl="0" algn="l">
              <a:lnSpc>
                <a:spcPct val="115000"/>
              </a:lnSpc>
              <a:spcBef>
                <a:spcPts val="1600"/>
              </a:spcBef>
              <a:spcAft>
                <a:spcPts val="0"/>
              </a:spcAft>
              <a:buClr>
                <a:schemeClr val="dk1"/>
              </a:buClr>
              <a:buSzPts val="1100"/>
              <a:buFont typeface="Arial"/>
              <a:buNone/>
            </a:pPr>
            <a:r>
              <a:rPr lang="en" sz="1800"/>
              <a:t> </a:t>
            </a:r>
            <a:endParaRPr sz="1800"/>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Clr>
                <a:schemeClr val="dk1"/>
              </a:buClr>
              <a:buSzPts val="1100"/>
              <a:buFont typeface="Arial"/>
              <a:buNone/>
            </a:pPr>
            <a:r>
              <a:rPr lang="en"/>
              <a:t>3. Then click on “Join”, you will not immediately signed up!</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1600"/>
              </a:spcAft>
              <a:buSzPts val="1400"/>
              <a:buNone/>
            </a:pPr>
            <a:r>
              <a:t/>
            </a:r>
            <a:endParaRPr/>
          </a:p>
        </p:txBody>
      </p:sp>
      <p:sp>
        <p:nvSpPr>
          <p:cNvPr id="70" name="Google Shape;70;p3"/>
          <p:cNvSpPr txBox="1"/>
          <p:nvPr>
            <p:ph idx="2" type="body"/>
          </p:nvPr>
        </p:nvSpPr>
        <p:spPr>
          <a:xfrm>
            <a:off x="4676825"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4.Review our “Manifesto Requirements”. Please - this doesn't sign you up, it just takes you to the next page'</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rPr lang="en"/>
              <a:t>5. Fill in our membership form, by clicking “Sign Up”, this will take you to our form</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Clr>
                <a:schemeClr val="dk1"/>
              </a:buClr>
              <a:buSzPts val="1100"/>
              <a:buFont typeface="Arial"/>
              <a:buNone/>
            </a:pPr>
            <a:r>
              <a:t/>
            </a:r>
            <a:endParaRPr sz="1800"/>
          </a:p>
        </p:txBody>
      </p:sp>
      <p:pic>
        <p:nvPicPr>
          <p:cNvPr id="71" name="Google Shape;71;p3"/>
          <p:cNvPicPr preferRelativeResize="0"/>
          <p:nvPr/>
        </p:nvPicPr>
        <p:blipFill rotWithShape="1">
          <a:blip r:embed="rId4">
            <a:alphaModFix/>
          </a:blip>
          <a:srcRect b="0" l="0" r="0" t="0"/>
          <a:stretch/>
        </p:blipFill>
        <p:spPr>
          <a:xfrm>
            <a:off x="6890866" y="171891"/>
            <a:ext cx="1875087" cy="980575"/>
          </a:xfrm>
          <a:prstGeom prst="rect">
            <a:avLst/>
          </a:prstGeom>
          <a:noFill/>
          <a:ln>
            <a:noFill/>
          </a:ln>
        </p:spPr>
      </p:pic>
      <p:pic>
        <p:nvPicPr>
          <p:cNvPr id="72" name="Google Shape;72;p3"/>
          <p:cNvPicPr preferRelativeResize="0"/>
          <p:nvPr/>
        </p:nvPicPr>
        <p:blipFill>
          <a:blip r:embed="rId5">
            <a:alphaModFix/>
          </a:blip>
          <a:stretch>
            <a:fillRect/>
          </a:stretch>
        </p:blipFill>
        <p:spPr>
          <a:xfrm>
            <a:off x="700500" y="2005739"/>
            <a:ext cx="3050173" cy="1132024"/>
          </a:xfrm>
          <a:prstGeom prst="rect">
            <a:avLst/>
          </a:prstGeom>
          <a:noFill/>
          <a:ln>
            <a:noFill/>
          </a:ln>
        </p:spPr>
      </p:pic>
      <p:pic>
        <p:nvPicPr>
          <p:cNvPr id="73" name="Google Shape;73;p3"/>
          <p:cNvPicPr preferRelativeResize="0"/>
          <p:nvPr/>
        </p:nvPicPr>
        <p:blipFill>
          <a:blip r:embed="rId6">
            <a:alphaModFix/>
          </a:blip>
          <a:stretch>
            <a:fillRect/>
          </a:stretch>
        </p:blipFill>
        <p:spPr>
          <a:xfrm>
            <a:off x="487388" y="3728200"/>
            <a:ext cx="3476397" cy="1237676"/>
          </a:xfrm>
          <a:prstGeom prst="rect">
            <a:avLst/>
          </a:prstGeom>
          <a:noFill/>
          <a:ln>
            <a:noFill/>
          </a:ln>
        </p:spPr>
      </p:pic>
      <p:pic>
        <p:nvPicPr>
          <p:cNvPr id="74" name="Google Shape;74;p3"/>
          <p:cNvPicPr preferRelativeResize="0"/>
          <p:nvPr/>
        </p:nvPicPr>
        <p:blipFill>
          <a:blip r:embed="rId7">
            <a:alphaModFix/>
          </a:blip>
          <a:stretch>
            <a:fillRect/>
          </a:stretch>
        </p:blipFill>
        <p:spPr>
          <a:xfrm>
            <a:off x="4875442" y="1952918"/>
            <a:ext cx="3758374" cy="1237676"/>
          </a:xfrm>
          <a:prstGeom prst="rect">
            <a:avLst/>
          </a:prstGeom>
          <a:noFill/>
          <a:ln>
            <a:noFill/>
          </a:ln>
        </p:spPr>
      </p:pic>
      <p:pic>
        <p:nvPicPr>
          <p:cNvPr id="75" name="Google Shape;75;p3"/>
          <p:cNvPicPr preferRelativeResize="0"/>
          <p:nvPr/>
        </p:nvPicPr>
        <p:blipFill>
          <a:blip r:embed="rId8">
            <a:alphaModFix/>
          </a:blip>
          <a:stretch>
            <a:fillRect/>
          </a:stretch>
        </p:blipFill>
        <p:spPr>
          <a:xfrm>
            <a:off x="5007570" y="3728194"/>
            <a:ext cx="3218164" cy="113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सर्वाइवर अलाइयेन्स से कैसे जुड़े :</a:t>
            </a:r>
            <a:endParaRPr/>
          </a:p>
          <a:p>
            <a:pPr indent="0" lvl="0" marL="0" rtl="0" algn="l">
              <a:lnSpc>
                <a:spcPct val="100000"/>
              </a:lnSpc>
              <a:spcBef>
                <a:spcPts val="0"/>
              </a:spcBef>
              <a:spcAft>
                <a:spcPts val="0"/>
              </a:spcAft>
              <a:buSzPts val="2800"/>
              <a:buNone/>
            </a:pPr>
            <a:r>
              <a:t/>
            </a:r>
            <a:endParaRPr/>
          </a:p>
        </p:txBody>
      </p:sp>
      <p:sp>
        <p:nvSpPr>
          <p:cNvPr id="81" name="Google Shape;81;p4"/>
          <p:cNvSpPr txBox="1"/>
          <p:nvPr>
            <p:ph idx="1" type="body"/>
          </p:nvPr>
        </p:nvSpPr>
        <p:spPr>
          <a:xfrm>
            <a:off x="311700" y="1152474"/>
            <a:ext cx="4229934" cy="3796043"/>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SzPts val="1400"/>
              <a:buAutoNum type="arabicPeriod"/>
            </a:pPr>
            <a:r>
              <a:rPr lang="en" u="sng">
                <a:solidFill>
                  <a:schemeClr val="accent5"/>
                </a:solidFill>
                <a:hlinkClick r:id="rId3">
                  <a:extLst>
                    <a:ext uri="{A12FA001-AC4F-418D-AE19-62706E023703}">
                      <ahyp:hlinkClr val="tx"/>
                    </a:ext>
                  </a:extLst>
                </a:hlinkClick>
              </a:rPr>
              <a:t>www.survivoralliance.org</a:t>
            </a:r>
            <a:r>
              <a:rPr lang="en" u="sng">
                <a:solidFill>
                  <a:schemeClr val="accent5"/>
                </a:solidFill>
              </a:rPr>
              <a:t> </a:t>
            </a:r>
            <a:r>
              <a:rPr lang="en"/>
              <a:t>पे जाए </a:t>
            </a:r>
            <a:endParaRPr/>
          </a:p>
          <a:p>
            <a:pPr indent="0" lvl="0" marL="0" rtl="0" algn="l">
              <a:lnSpc>
                <a:spcPct val="115000"/>
              </a:lnSpc>
              <a:spcBef>
                <a:spcPts val="1600"/>
              </a:spcBef>
              <a:spcAft>
                <a:spcPts val="0"/>
              </a:spcAft>
              <a:buClr>
                <a:schemeClr val="dk1"/>
              </a:buClr>
              <a:buSzPts val="1100"/>
              <a:buNone/>
            </a:pPr>
            <a:r>
              <a:rPr lang="en"/>
              <a:t>2.  ‘Survivor” पे क्लिक करें </a:t>
            </a:r>
            <a:endParaRPr/>
          </a:p>
          <a:p>
            <a:pPr indent="0" lvl="0" marL="0" rtl="0" algn="l">
              <a:lnSpc>
                <a:spcPct val="115000"/>
              </a:lnSpc>
              <a:spcBef>
                <a:spcPts val="1600"/>
              </a:spcBef>
              <a:spcAft>
                <a:spcPts val="0"/>
              </a:spcAft>
              <a:buClr>
                <a:schemeClr val="dk1"/>
              </a:buClr>
              <a:buSzPts val="1100"/>
              <a:buFont typeface="Arial"/>
              <a:buNone/>
            </a:pPr>
            <a:r>
              <a:rPr lang="en" sz="1800"/>
              <a:t> </a:t>
            </a:r>
            <a:endParaRPr sz="1800"/>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Clr>
                <a:schemeClr val="dk1"/>
              </a:buClr>
              <a:buSzPts val="1100"/>
              <a:buNone/>
            </a:pPr>
            <a:r>
              <a:rPr lang="en"/>
              <a:t>3. अब “Join” पे क्लिक करें, यह आपको जुड़ने के कारया में आयेज बढ़ाएगा और अभी जोड़ेगा नही !</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1600"/>
              </a:spcAft>
              <a:buSzPts val="1400"/>
              <a:buNone/>
            </a:pPr>
            <a:r>
              <a:t/>
            </a:r>
            <a:endParaRPr/>
          </a:p>
        </p:txBody>
      </p:sp>
      <p:sp>
        <p:nvSpPr>
          <p:cNvPr id="82" name="Google Shape;82;p4"/>
          <p:cNvSpPr txBox="1"/>
          <p:nvPr>
            <p:ph idx="2" type="body"/>
          </p:nvPr>
        </p:nvSpPr>
        <p:spPr>
          <a:xfrm>
            <a:off x="4676825" y="1152475"/>
            <a:ext cx="4155600" cy="381913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None/>
            </a:pPr>
            <a:r>
              <a:rPr lang="en"/>
              <a:t>4. हमारे “Manifesto Requirements" की समीक्षा करें। कृपया ध्यान दें - यह आपको साइन अप नहीं करता है, यह आपको अगले पृष्ठ पर ले जाता है|</a:t>
            </a:r>
            <a:endParaRPr/>
          </a:p>
          <a:p>
            <a:pPr indent="0" lvl="0" marL="0" rtl="0" algn="l">
              <a:lnSpc>
                <a:spcPct val="115000"/>
              </a:lnSpc>
              <a:spcBef>
                <a:spcPts val="0"/>
              </a:spcBef>
              <a:spcAft>
                <a:spcPts val="0"/>
              </a:spcAft>
              <a:buClr>
                <a:schemeClr val="dk1"/>
              </a:buClr>
              <a:buSzPts val="11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rPr lang="en"/>
              <a:t>5. अब sign up दबा के आप हुमारा membership form भरे|</a:t>
            </a:r>
            <a:endParaRPr/>
          </a:p>
          <a:p>
            <a:pPr indent="0" lvl="0" marL="0" rtl="0" algn="l">
              <a:lnSpc>
                <a:spcPct val="115000"/>
              </a:lnSpc>
              <a:spcBef>
                <a:spcPts val="1600"/>
              </a:spcBef>
              <a:spcAft>
                <a:spcPts val="0"/>
              </a:spcAft>
              <a:buSzPts val="1400"/>
              <a:buNone/>
            </a:pPr>
            <a:r>
              <a:t/>
            </a:r>
            <a:endParaRPr/>
          </a:p>
        </p:txBody>
      </p:sp>
      <p:pic>
        <p:nvPicPr>
          <p:cNvPr id="83" name="Google Shape;83;p4"/>
          <p:cNvPicPr preferRelativeResize="0"/>
          <p:nvPr/>
        </p:nvPicPr>
        <p:blipFill rotWithShape="1">
          <a:blip r:embed="rId4">
            <a:alphaModFix/>
          </a:blip>
          <a:srcRect b="0" l="0" r="0" t="0"/>
          <a:stretch/>
        </p:blipFill>
        <p:spPr>
          <a:xfrm>
            <a:off x="6890866" y="171891"/>
            <a:ext cx="1875087" cy="980575"/>
          </a:xfrm>
          <a:prstGeom prst="rect">
            <a:avLst/>
          </a:prstGeom>
          <a:noFill/>
          <a:ln>
            <a:noFill/>
          </a:ln>
        </p:spPr>
      </p:pic>
      <p:pic>
        <p:nvPicPr>
          <p:cNvPr id="84" name="Google Shape;84;p4"/>
          <p:cNvPicPr preferRelativeResize="0"/>
          <p:nvPr/>
        </p:nvPicPr>
        <p:blipFill>
          <a:blip r:embed="rId5">
            <a:alphaModFix/>
          </a:blip>
          <a:stretch>
            <a:fillRect/>
          </a:stretch>
        </p:blipFill>
        <p:spPr>
          <a:xfrm>
            <a:off x="700500" y="2005739"/>
            <a:ext cx="3050173" cy="1132024"/>
          </a:xfrm>
          <a:prstGeom prst="rect">
            <a:avLst/>
          </a:prstGeom>
          <a:noFill/>
          <a:ln>
            <a:noFill/>
          </a:ln>
        </p:spPr>
      </p:pic>
      <p:pic>
        <p:nvPicPr>
          <p:cNvPr id="85" name="Google Shape;85;p4"/>
          <p:cNvPicPr preferRelativeResize="0"/>
          <p:nvPr/>
        </p:nvPicPr>
        <p:blipFill>
          <a:blip r:embed="rId6">
            <a:alphaModFix/>
          </a:blip>
          <a:stretch>
            <a:fillRect/>
          </a:stretch>
        </p:blipFill>
        <p:spPr>
          <a:xfrm>
            <a:off x="487388" y="3728200"/>
            <a:ext cx="3476397" cy="1237676"/>
          </a:xfrm>
          <a:prstGeom prst="rect">
            <a:avLst/>
          </a:prstGeom>
          <a:noFill/>
          <a:ln>
            <a:noFill/>
          </a:ln>
        </p:spPr>
      </p:pic>
      <p:pic>
        <p:nvPicPr>
          <p:cNvPr id="86" name="Google Shape;86;p4"/>
          <p:cNvPicPr preferRelativeResize="0"/>
          <p:nvPr/>
        </p:nvPicPr>
        <p:blipFill>
          <a:blip r:embed="rId7">
            <a:alphaModFix/>
          </a:blip>
          <a:stretch>
            <a:fillRect/>
          </a:stretch>
        </p:blipFill>
        <p:spPr>
          <a:xfrm>
            <a:off x="5007580" y="2012893"/>
            <a:ext cx="3758374" cy="1237676"/>
          </a:xfrm>
          <a:prstGeom prst="rect">
            <a:avLst/>
          </a:prstGeom>
          <a:noFill/>
          <a:ln>
            <a:noFill/>
          </a:ln>
        </p:spPr>
      </p:pic>
      <p:pic>
        <p:nvPicPr>
          <p:cNvPr id="87" name="Google Shape;87;p4"/>
          <p:cNvPicPr preferRelativeResize="0"/>
          <p:nvPr/>
        </p:nvPicPr>
        <p:blipFill>
          <a:blip r:embed="rId8">
            <a:alphaModFix/>
          </a:blip>
          <a:stretch>
            <a:fillRect/>
          </a:stretch>
        </p:blipFill>
        <p:spPr>
          <a:xfrm>
            <a:off x="5007570" y="3728194"/>
            <a:ext cx="3218164" cy="1132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