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 roundtripDataSignature="AMtx7mgPC/PTeRV21BgPFk45Gl6IDkZZ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 name="Google Shape;2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urvivoralliance.org" TargetMode="External"/><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urvivoralliance.org"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Benefits of joining Survivor Alliance: </a:t>
            </a:r>
            <a:endParaRPr/>
          </a:p>
        </p:txBody>
      </p:sp>
      <p:sp>
        <p:nvSpPr>
          <p:cNvPr id="55" name="Google Shape;55;p1"/>
          <p:cNvSpPr txBox="1"/>
          <p:nvPr>
            <p:ph idx="1" type="body"/>
          </p:nvPr>
        </p:nvSpPr>
        <p:spPr>
          <a:xfrm>
            <a:off x="311700" y="1152475"/>
            <a:ext cx="8520600" cy="375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Become a part of an international, professional, network of survivors of human trafficking and slavery.</a:t>
            </a:r>
            <a:endParaRPr/>
          </a:p>
          <a:p>
            <a:pPr indent="-342900" lvl="0" marL="457200" rtl="0" algn="l">
              <a:lnSpc>
                <a:spcPct val="115000"/>
              </a:lnSpc>
              <a:spcBef>
                <a:spcPts val="0"/>
              </a:spcBef>
              <a:spcAft>
                <a:spcPts val="0"/>
              </a:spcAft>
              <a:buSzPts val="1800"/>
              <a:buChar char="●"/>
            </a:pPr>
            <a:r>
              <a:rPr lang="en"/>
              <a:t>Gain access to trainings and workshops on survivor leadership.</a:t>
            </a:r>
            <a:endParaRPr/>
          </a:p>
          <a:p>
            <a:pPr indent="-342900" lvl="0" marL="457200" rtl="0" algn="l">
              <a:lnSpc>
                <a:spcPct val="115000"/>
              </a:lnSpc>
              <a:spcBef>
                <a:spcPts val="0"/>
              </a:spcBef>
              <a:spcAft>
                <a:spcPts val="0"/>
              </a:spcAft>
              <a:buSzPts val="1800"/>
              <a:buChar char="●"/>
            </a:pPr>
            <a:r>
              <a:rPr lang="en"/>
              <a:t>Gain access to a free online digital community platform to connect with other survivor leaders. In the near future, there will be an online library of resources you can access. Please, request your username and password.</a:t>
            </a:r>
            <a:endParaRPr/>
          </a:p>
          <a:p>
            <a:pPr indent="-342900" lvl="0" marL="457200" rtl="0" algn="l">
              <a:lnSpc>
                <a:spcPct val="115000"/>
              </a:lnSpc>
              <a:spcBef>
                <a:spcPts val="0"/>
              </a:spcBef>
              <a:spcAft>
                <a:spcPts val="0"/>
              </a:spcAft>
              <a:buSzPts val="1800"/>
              <a:buChar char="●"/>
            </a:pPr>
            <a:r>
              <a:rPr lang="en"/>
              <a:t>Contribute to local and global discussions about how to build sustainable and interconnected survivor communities</a:t>
            </a:r>
            <a:endParaRPr/>
          </a:p>
          <a:p>
            <a:pPr indent="-342900" lvl="0" marL="457200" rtl="0" algn="l">
              <a:lnSpc>
                <a:spcPct val="115000"/>
              </a:lnSpc>
              <a:spcBef>
                <a:spcPts val="0"/>
              </a:spcBef>
              <a:spcAft>
                <a:spcPts val="0"/>
              </a:spcAft>
              <a:buSzPts val="1800"/>
              <a:buChar char="●"/>
            </a:pPr>
            <a:r>
              <a:rPr lang="en"/>
              <a:t>Develop professional skills that are transferable across employment industries. </a:t>
            </a:r>
            <a:endParaRPr/>
          </a:p>
          <a:p>
            <a:pPr indent="-342900" lvl="0" marL="457200" rtl="0" algn="l">
              <a:lnSpc>
                <a:spcPct val="115000"/>
              </a:lnSpc>
              <a:spcBef>
                <a:spcPts val="0"/>
              </a:spcBef>
              <a:spcAft>
                <a:spcPts val="0"/>
              </a:spcAft>
              <a:buSzPts val="1800"/>
              <a:buChar char="●"/>
            </a:pPr>
            <a:r>
              <a:rPr lang="en"/>
              <a:t>Participate actively in anti-trafficking and anti-slavery initiatives. </a:t>
            </a:r>
            <a:endParaRPr/>
          </a:p>
          <a:p>
            <a:pPr indent="0" lvl="0" marL="0" rtl="0" algn="l">
              <a:lnSpc>
                <a:spcPct val="115000"/>
              </a:lnSpc>
              <a:spcBef>
                <a:spcPts val="1600"/>
              </a:spcBef>
              <a:spcAft>
                <a:spcPts val="1600"/>
              </a:spcAft>
              <a:buSzPts val="1800"/>
              <a:buNone/>
            </a:pPr>
            <a:r>
              <a:t/>
            </a:r>
            <a:endParaRPr/>
          </a:p>
        </p:txBody>
      </p:sp>
      <p:pic>
        <p:nvPicPr>
          <p:cNvPr id="56" name="Google Shape;56;p1"/>
          <p:cNvPicPr preferRelativeResize="0"/>
          <p:nvPr/>
        </p:nvPicPr>
        <p:blipFill rotWithShape="1">
          <a:blip r:embed="rId3">
            <a:alphaModFix/>
          </a:blip>
          <a:srcRect b="0" l="0" r="0" t="0"/>
          <a:stretch/>
        </p:blipFill>
        <p:spPr>
          <a:xfrm>
            <a:off x="6890866" y="171891"/>
            <a:ext cx="1875087" cy="980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type="title"/>
          </p:nvPr>
        </p:nvSpPr>
        <p:spPr>
          <a:xfrm>
            <a:off x="311700" y="445024"/>
            <a:ext cx="8520600" cy="57328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Les avantages de l’adhésion à Survivor Alliance : </a:t>
            </a:r>
            <a:endParaRPr sz="2400"/>
          </a:p>
        </p:txBody>
      </p:sp>
      <p:sp>
        <p:nvSpPr>
          <p:cNvPr id="62" name="Google Shape;62;p3"/>
          <p:cNvSpPr txBox="1"/>
          <p:nvPr>
            <p:ph idx="1" type="body"/>
          </p:nvPr>
        </p:nvSpPr>
        <p:spPr>
          <a:xfrm>
            <a:off x="311700" y="1291443"/>
            <a:ext cx="8454253" cy="3706584"/>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1" lang="en" sz="1500"/>
              <a:t>Faire partie d’un réseau international et professionnel de survivants de la traite des êtres humains et de l’esclavage. </a:t>
            </a:r>
            <a:endParaRPr b="1" sz="1700"/>
          </a:p>
          <a:p>
            <a:pPr indent="-336550" lvl="0" marL="457200" rtl="0" algn="l">
              <a:lnSpc>
                <a:spcPct val="115000"/>
              </a:lnSpc>
              <a:spcBef>
                <a:spcPts val="0"/>
              </a:spcBef>
              <a:spcAft>
                <a:spcPts val="0"/>
              </a:spcAft>
              <a:buSzPts val="1700"/>
              <a:buChar char="●"/>
            </a:pPr>
            <a:r>
              <a:rPr b="1" lang="en" sz="1500"/>
              <a:t>Accéder à des formations et des ateliers sur le leadership des survivants.</a:t>
            </a:r>
            <a:endParaRPr b="1" sz="1500"/>
          </a:p>
          <a:p>
            <a:pPr indent="-336550" lvl="0" marL="457200" rtl="0" algn="l">
              <a:lnSpc>
                <a:spcPct val="115000"/>
              </a:lnSpc>
              <a:spcBef>
                <a:spcPts val="0"/>
              </a:spcBef>
              <a:spcAft>
                <a:spcPts val="0"/>
              </a:spcAft>
              <a:buSzPts val="1700"/>
              <a:buChar char="●"/>
            </a:pPr>
            <a:r>
              <a:rPr b="1" lang="en" sz="1500"/>
              <a:t>Accéder à une plateforme communautaire numérique en ligne pour entrer en contact avec d’autres leaders survivants. Une bibliothéque de ressources en ligne sera prochainement à votre disposition. Veuillez demander votre nom d’utilisateur et votre mot de passe.</a:t>
            </a:r>
            <a:endParaRPr b="1" sz="1700"/>
          </a:p>
          <a:p>
            <a:pPr indent="-336550" lvl="0" marL="457200" rtl="0" algn="l">
              <a:lnSpc>
                <a:spcPct val="115000"/>
              </a:lnSpc>
              <a:spcBef>
                <a:spcPts val="0"/>
              </a:spcBef>
              <a:spcAft>
                <a:spcPts val="0"/>
              </a:spcAft>
              <a:buSzPts val="1700"/>
              <a:buChar char="●"/>
            </a:pPr>
            <a:r>
              <a:rPr b="1" lang="en" sz="1500"/>
              <a:t>Contribuer aux discussions locales et mondiales sur la manière de construire des communautés de survivants durables et interconnectés.</a:t>
            </a:r>
            <a:endParaRPr b="1" sz="1700"/>
          </a:p>
          <a:p>
            <a:pPr indent="-336550" lvl="0" marL="457200" rtl="0" algn="l">
              <a:lnSpc>
                <a:spcPct val="115000"/>
              </a:lnSpc>
              <a:spcBef>
                <a:spcPts val="0"/>
              </a:spcBef>
              <a:spcAft>
                <a:spcPts val="0"/>
              </a:spcAft>
              <a:buSzPts val="1700"/>
              <a:buChar char="●"/>
            </a:pPr>
            <a:r>
              <a:rPr b="1" lang="en" sz="1500"/>
              <a:t>Développer des compétences professionnelles transférables à d’autres secteurs d’activité. </a:t>
            </a:r>
            <a:endParaRPr b="1" sz="1700"/>
          </a:p>
          <a:p>
            <a:pPr indent="-336550" lvl="0" marL="457200" rtl="0" algn="l">
              <a:lnSpc>
                <a:spcPct val="115000"/>
              </a:lnSpc>
              <a:spcBef>
                <a:spcPts val="0"/>
              </a:spcBef>
              <a:spcAft>
                <a:spcPts val="0"/>
              </a:spcAft>
              <a:buSzPts val="1700"/>
              <a:buChar char="●"/>
            </a:pPr>
            <a:r>
              <a:rPr b="1" lang="en" sz="1500"/>
              <a:t>Participez activement aux initiatives de lutte contre la traite des êtres humains et l'esclavage.</a:t>
            </a:r>
            <a:endParaRPr b="1" sz="1700"/>
          </a:p>
        </p:txBody>
      </p:sp>
      <p:pic>
        <p:nvPicPr>
          <p:cNvPr id="63" name="Google Shape;63;p3"/>
          <p:cNvPicPr preferRelativeResize="0"/>
          <p:nvPr/>
        </p:nvPicPr>
        <p:blipFill rotWithShape="1">
          <a:blip r:embed="rId3">
            <a:alphaModFix/>
          </a:blip>
          <a:srcRect b="0" l="0" r="0" t="0"/>
          <a:stretch/>
        </p:blipFill>
        <p:spPr>
          <a:xfrm>
            <a:off x="6890866" y="171891"/>
            <a:ext cx="1875087" cy="98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How to join Survivor Alliance:</a:t>
            </a:r>
            <a:endParaRPr/>
          </a:p>
          <a:p>
            <a:pPr indent="0" lvl="0" marL="0" rtl="0" algn="l">
              <a:lnSpc>
                <a:spcPct val="100000"/>
              </a:lnSpc>
              <a:spcBef>
                <a:spcPts val="0"/>
              </a:spcBef>
              <a:spcAft>
                <a:spcPts val="0"/>
              </a:spcAft>
              <a:buSzPts val="2800"/>
              <a:buNone/>
            </a:pPr>
            <a:r>
              <a:t/>
            </a:r>
            <a:endParaRPr/>
          </a:p>
        </p:txBody>
      </p:sp>
      <p:sp>
        <p:nvSpPr>
          <p:cNvPr id="69" name="Google Shape;69;p2"/>
          <p:cNvSpPr txBox="1"/>
          <p:nvPr>
            <p:ph idx="1" type="body"/>
          </p:nvPr>
        </p:nvSpPr>
        <p:spPr>
          <a:xfrm>
            <a:off x="311700"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1. Go to </a:t>
            </a:r>
            <a:r>
              <a:rPr lang="en" u="sng">
                <a:solidFill>
                  <a:schemeClr val="accent5"/>
                </a:solidFill>
                <a:hlinkClick r:id="rId3">
                  <a:extLst>
                    <a:ext uri="{A12FA001-AC4F-418D-AE19-62706E023703}">
                      <ahyp:hlinkClr val="tx"/>
                    </a:ext>
                  </a:extLst>
                </a:hlinkClick>
              </a:rPr>
              <a:t>www.survivoralliance.org</a:t>
            </a:r>
            <a:endParaRPr/>
          </a:p>
          <a:p>
            <a:pPr indent="0" lvl="0" marL="0" rtl="0" algn="l">
              <a:lnSpc>
                <a:spcPct val="115000"/>
              </a:lnSpc>
              <a:spcBef>
                <a:spcPts val="1600"/>
              </a:spcBef>
              <a:spcAft>
                <a:spcPts val="0"/>
              </a:spcAft>
              <a:buClr>
                <a:schemeClr val="dk1"/>
              </a:buClr>
              <a:buSzPts val="1100"/>
              <a:buFont typeface="Arial"/>
              <a:buNone/>
            </a:pPr>
            <a:r>
              <a:rPr lang="en"/>
              <a:t>2. Click on ‘Survivor”</a:t>
            </a:r>
            <a:endParaRPr/>
          </a:p>
          <a:p>
            <a:pPr indent="0" lvl="0" marL="0" rtl="0" algn="l">
              <a:lnSpc>
                <a:spcPct val="115000"/>
              </a:lnSpc>
              <a:spcBef>
                <a:spcPts val="1600"/>
              </a:spcBef>
              <a:spcAft>
                <a:spcPts val="0"/>
              </a:spcAft>
              <a:buClr>
                <a:schemeClr val="dk1"/>
              </a:buClr>
              <a:buSzPts val="1100"/>
              <a:buFont typeface="Arial"/>
              <a:buNone/>
            </a:pPr>
            <a:r>
              <a:rPr lang="en" sz="1800"/>
              <a:t> </a:t>
            </a:r>
            <a:endParaRPr sz="1800"/>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Clr>
                <a:schemeClr val="dk1"/>
              </a:buClr>
              <a:buSzPts val="1100"/>
              <a:buFont typeface="Arial"/>
              <a:buNone/>
            </a:pPr>
            <a:r>
              <a:rPr lang="en"/>
              <a:t>3. Then click on “Join”, you will not immediately signed up!</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1600"/>
              </a:spcAft>
              <a:buSzPts val="1400"/>
              <a:buNone/>
            </a:pPr>
            <a:r>
              <a:t/>
            </a:r>
            <a:endParaRPr/>
          </a:p>
        </p:txBody>
      </p:sp>
      <p:sp>
        <p:nvSpPr>
          <p:cNvPr id="70" name="Google Shape;70;p2"/>
          <p:cNvSpPr txBox="1"/>
          <p:nvPr>
            <p:ph idx="2" type="body"/>
          </p:nvPr>
        </p:nvSpPr>
        <p:spPr>
          <a:xfrm>
            <a:off x="4676825"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4.Review our “Manifesto Requirements”. Please - this doesn't sign you up, it just takes you to the next page'</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rPr lang="en"/>
              <a:t>5. Fill in our membership form, by clicking “Sign Up”, this will take you to our form</a:t>
            </a:r>
            <a:endParaRPr/>
          </a:p>
          <a:p>
            <a:pPr indent="0" lvl="0" marL="0" rtl="0" algn="l">
              <a:lnSpc>
                <a:spcPct val="115000"/>
              </a:lnSpc>
              <a:spcBef>
                <a:spcPts val="1600"/>
              </a:spcBef>
              <a:spcAft>
                <a:spcPts val="1600"/>
              </a:spcAft>
              <a:buClr>
                <a:schemeClr val="dk1"/>
              </a:buClr>
              <a:buSzPts val="1100"/>
              <a:buFont typeface="Arial"/>
              <a:buNone/>
            </a:pPr>
            <a:r>
              <a:t/>
            </a:r>
            <a:endParaRPr sz="1800"/>
          </a:p>
        </p:txBody>
      </p:sp>
      <p:pic>
        <p:nvPicPr>
          <p:cNvPr id="71" name="Google Shape;71;p2"/>
          <p:cNvPicPr preferRelativeResize="0"/>
          <p:nvPr/>
        </p:nvPicPr>
        <p:blipFill rotWithShape="1">
          <a:blip r:embed="rId4">
            <a:alphaModFix/>
          </a:blip>
          <a:srcRect b="0" l="0" r="0" t="0"/>
          <a:stretch/>
        </p:blipFill>
        <p:spPr>
          <a:xfrm>
            <a:off x="6890866" y="171891"/>
            <a:ext cx="1875087" cy="980575"/>
          </a:xfrm>
          <a:prstGeom prst="rect">
            <a:avLst/>
          </a:prstGeom>
          <a:noFill/>
          <a:ln>
            <a:noFill/>
          </a:ln>
        </p:spPr>
      </p:pic>
      <p:pic>
        <p:nvPicPr>
          <p:cNvPr id="72" name="Google Shape;72;p2"/>
          <p:cNvPicPr preferRelativeResize="0"/>
          <p:nvPr/>
        </p:nvPicPr>
        <p:blipFill>
          <a:blip r:embed="rId5">
            <a:alphaModFix/>
          </a:blip>
          <a:stretch>
            <a:fillRect/>
          </a:stretch>
        </p:blipFill>
        <p:spPr>
          <a:xfrm>
            <a:off x="700500" y="2005739"/>
            <a:ext cx="3050173" cy="1132024"/>
          </a:xfrm>
          <a:prstGeom prst="rect">
            <a:avLst/>
          </a:prstGeom>
          <a:noFill/>
          <a:ln>
            <a:noFill/>
          </a:ln>
        </p:spPr>
      </p:pic>
      <p:pic>
        <p:nvPicPr>
          <p:cNvPr id="73" name="Google Shape;73;p2"/>
          <p:cNvPicPr preferRelativeResize="0"/>
          <p:nvPr/>
        </p:nvPicPr>
        <p:blipFill>
          <a:blip r:embed="rId6">
            <a:alphaModFix/>
          </a:blip>
          <a:stretch>
            <a:fillRect/>
          </a:stretch>
        </p:blipFill>
        <p:spPr>
          <a:xfrm>
            <a:off x="487388" y="3728200"/>
            <a:ext cx="3476397" cy="1237676"/>
          </a:xfrm>
          <a:prstGeom prst="rect">
            <a:avLst/>
          </a:prstGeom>
          <a:noFill/>
          <a:ln>
            <a:noFill/>
          </a:ln>
        </p:spPr>
      </p:pic>
      <p:pic>
        <p:nvPicPr>
          <p:cNvPr id="74" name="Google Shape;74;p2"/>
          <p:cNvPicPr preferRelativeResize="0"/>
          <p:nvPr/>
        </p:nvPicPr>
        <p:blipFill>
          <a:blip r:embed="rId7">
            <a:alphaModFix/>
          </a:blip>
          <a:stretch>
            <a:fillRect/>
          </a:stretch>
        </p:blipFill>
        <p:spPr>
          <a:xfrm>
            <a:off x="5007580" y="1962618"/>
            <a:ext cx="3758374" cy="1237676"/>
          </a:xfrm>
          <a:prstGeom prst="rect">
            <a:avLst/>
          </a:prstGeom>
          <a:noFill/>
          <a:ln>
            <a:noFill/>
          </a:ln>
        </p:spPr>
      </p:pic>
      <p:pic>
        <p:nvPicPr>
          <p:cNvPr id="75" name="Google Shape;75;p2"/>
          <p:cNvPicPr preferRelativeResize="0"/>
          <p:nvPr/>
        </p:nvPicPr>
        <p:blipFill>
          <a:blip r:embed="rId8">
            <a:alphaModFix/>
          </a:blip>
          <a:stretch>
            <a:fillRect/>
          </a:stretch>
        </p:blipFill>
        <p:spPr>
          <a:xfrm>
            <a:off x="5007570" y="3728194"/>
            <a:ext cx="3218164" cy="113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Comment rejoindre Survivor Alliance:</a:t>
            </a:r>
            <a:endParaRPr/>
          </a:p>
          <a:p>
            <a:pPr indent="0" lvl="0" marL="0" rtl="0" algn="l">
              <a:lnSpc>
                <a:spcPct val="100000"/>
              </a:lnSpc>
              <a:spcBef>
                <a:spcPts val="0"/>
              </a:spcBef>
              <a:spcAft>
                <a:spcPts val="0"/>
              </a:spcAft>
              <a:buSzPts val="2800"/>
              <a:buNone/>
            </a:pPr>
            <a:r>
              <a:t/>
            </a:r>
            <a:endParaRPr/>
          </a:p>
        </p:txBody>
      </p:sp>
      <p:sp>
        <p:nvSpPr>
          <p:cNvPr id="81" name="Google Shape;81;p4"/>
          <p:cNvSpPr txBox="1"/>
          <p:nvPr>
            <p:ph idx="1" type="body"/>
          </p:nvPr>
        </p:nvSpPr>
        <p:spPr>
          <a:xfrm>
            <a:off x="311700" y="1152475"/>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1. Allez sur </a:t>
            </a:r>
            <a:r>
              <a:rPr lang="en" u="sng">
                <a:solidFill>
                  <a:schemeClr val="accent5"/>
                </a:solidFill>
                <a:hlinkClick r:id="rId3">
                  <a:extLst>
                    <a:ext uri="{A12FA001-AC4F-418D-AE19-62706E023703}">
                      <ahyp:hlinkClr val="tx"/>
                    </a:ext>
                  </a:extLst>
                </a:hlinkClick>
              </a:rPr>
              <a:t>www.survivoralliance.org</a:t>
            </a:r>
            <a:endParaRPr/>
          </a:p>
          <a:p>
            <a:pPr indent="0" lvl="0" marL="0" rtl="0" algn="l">
              <a:lnSpc>
                <a:spcPct val="115000"/>
              </a:lnSpc>
              <a:spcBef>
                <a:spcPts val="1600"/>
              </a:spcBef>
              <a:spcAft>
                <a:spcPts val="0"/>
              </a:spcAft>
              <a:buClr>
                <a:schemeClr val="dk1"/>
              </a:buClr>
              <a:buSzPts val="1100"/>
              <a:buFont typeface="Arial"/>
              <a:buNone/>
            </a:pPr>
            <a:r>
              <a:rPr lang="en"/>
              <a:t>2. Cliquez sur ‘Survivor”</a:t>
            </a:r>
            <a:endParaRPr/>
          </a:p>
          <a:p>
            <a:pPr indent="0" lvl="0" marL="0" rtl="0" algn="l">
              <a:lnSpc>
                <a:spcPct val="115000"/>
              </a:lnSpc>
              <a:spcBef>
                <a:spcPts val="1600"/>
              </a:spcBef>
              <a:spcAft>
                <a:spcPts val="0"/>
              </a:spcAft>
              <a:buClr>
                <a:schemeClr val="dk1"/>
              </a:buClr>
              <a:buSzPts val="1100"/>
              <a:buFont typeface="Arial"/>
              <a:buNone/>
            </a:pPr>
            <a:r>
              <a:rPr lang="en" sz="1800"/>
              <a:t> </a:t>
            </a:r>
            <a:endParaRPr sz="1800"/>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0"/>
              </a:spcAft>
              <a:buClr>
                <a:schemeClr val="dk1"/>
              </a:buClr>
              <a:buSzPts val="1100"/>
              <a:buFont typeface="Arial"/>
              <a:buNone/>
            </a:pPr>
            <a:r>
              <a:rPr lang="en"/>
              <a:t>3. Puis cliquez sur “Rejoindre”, vous ne serez pas immédiatement inscrit!</a:t>
            </a:r>
            <a:endParaRPr/>
          </a:p>
          <a:p>
            <a:pPr indent="0" lvl="0" marL="0" rtl="0" algn="l">
              <a:lnSpc>
                <a:spcPct val="115000"/>
              </a:lnSpc>
              <a:spcBef>
                <a:spcPts val="1600"/>
              </a:spcBef>
              <a:spcAft>
                <a:spcPts val="0"/>
              </a:spcAft>
              <a:buClr>
                <a:schemeClr val="dk1"/>
              </a:buClr>
              <a:buSzPts val="1100"/>
              <a:buFont typeface="Arial"/>
              <a:buNone/>
            </a:pPr>
            <a:r>
              <a:t/>
            </a:r>
            <a:endParaRPr sz="1800"/>
          </a:p>
          <a:p>
            <a:pPr indent="0" lvl="0" marL="0" rtl="0" algn="l">
              <a:lnSpc>
                <a:spcPct val="115000"/>
              </a:lnSpc>
              <a:spcBef>
                <a:spcPts val="1600"/>
              </a:spcBef>
              <a:spcAft>
                <a:spcPts val="1600"/>
              </a:spcAft>
              <a:buSzPts val="1400"/>
              <a:buNone/>
            </a:pPr>
            <a:r>
              <a:t/>
            </a:r>
            <a:endParaRPr/>
          </a:p>
        </p:txBody>
      </p:sp>
      <p:sp>
        <p:nvSpPr>
          <p:cNvPr id="82" name="Google Shape;82;p4"/>
          <p:cNvSpPr txBox="1"/>
          <p:nvPr>
            <p:ph idx="2" type="body"/>
          </p:nvPr>
        </p:nvSpPr>
        <p:spPr>
          <a:xfrm>
            <a:off x="4676700" y="1290859"/>
            <a:ext cx="415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4.Consultez notre “Manifeste des exigences”. S’il vous plaît – cela ne vous inscrit pas mais vous amène simplement à</a:t>
            </a:r>
            <a:endParaRPr/>
          </a:p>
          <a:p>
            <a:pPr indent="0" lvl="0" marL="0" rtl="0" algn="l">
              <a:lnSpc>
                <a:spcPct val="115000"/>
              </a:lnSpc>
              <a:spcBef>
                <a:spcPts val="0"/>
              </a:spcBef>
              <a:spcAft>
                <a:spcPts val="0"/>
              </a:spcAft>
              <a:buClr>
                <a:schemeClr val="dk1"/>
              </a:buClr>
              <a:buSzPts val="1100"/>
              <a:buFont typeface="Arial"/>
              <a:buNone/>
            </a:pPr>
            <a:r>
              <a:rPr lang="en"/>
              <a:t>la page suivante</a:t>
            </a:r>
            <a:endParaRPr/>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rPr lang="en"/>
              <a:t>5. Remplissez notre formulaire d’adhesion en cliquant sur “S’inscrire”, ce qui vous ménera à notre formulaire</a:t>
            </a:r>
            <a:endParaRPr/>
          </a:p>
          <a:p>
            <a:pPr indent="0" lvl="0" marL="0" rtl="0" algn="l">
              <a:lnSpc>
                <a:spcPct val="115000"/>
              </a:lnSpc>
              <a:spcBef>
                <a:spcPts val="1600"/>
              </a:spcBef>
              <a:spcAft>
                <a:spcPts val="0"/>
              </a:spcAft>
              <a:buSzPts val="1400"/>
              <a:buNone/>
            </a:pPr>
            <a:r>
              <a:t/>
            </a:r>
            <a:endParaRPr/>
          </a:p>
        </p:txBody>
      </p:sp>
      <p:pic>
        <p:nvPicPr>
          <p:cNvPr id="83" name="Google Shape;83;p4"/>
          <p:cNvPicPr preferRelativeResize="0"/>
          <p:nvPr/>
        </p:nvPicPr>
        <p:blipFill rotWithShape="1">
          <a:blip r:embed="rId4">
            <a:alphaModFix/>
          </a:blip>
          <a:srcRect b="0" l="0" r="0" t="0"/>
          <a:stretch/>
        </p:blipFill>
        <p:spPr>
          <a:xfrm>
            <a:off x="6513903" y="1983147"/>
            <a:ext cx="2072096" cy="1090500"/>
          </a:xfrm>
          <a:prstGeom prst="rect">
            <a:avLst/>
          </a:prstGeom>
          <a:noFill/>
          <a:ln>
            <a:noFill/>
          </a:ln>
        </p:spPr>
      </p:pic>
      <p:pic>
        <p:nvPicPr>
          <p:cNvPr id="84" name="Google Shape;84;p4"/>
          <p:cNvPicPr preferRelativeResize="0"/>
          <p:nvPr/>
        </p:nvPicPr>
        <p:blipFill rotWithShape="1">
          <a:blip r:embed="rId5">
            <a:alphaModFix/>
          </a:blip>
          <a:srcRect b="0" l="0" r="0" t="0"/>
          <a:stretch/>
        </p:blipFill>
        <p:spPr>
          <a:xfrm>
            <a:off x="6890866" y="171891"/>
            <a:ext cx="1875087" cy="980575"/>
          </a:xfrm>
          <a:prstGeom prst="rect">
            <a:avLst/>
          </a:prstGeom>
          <a:noFill/>
          <a:ln>
            <a:noFill/>
          </a:ln>
        </p:spPr>
      </p:pic>
      <p:pic>
        <p:nvPicPr>
          <p:cNvPr id="85" name="Google Shape;85;p4"/>
          <p:cNvPicPr preferRelativeResize="0"/>
          <p:nvPr/>
        </p:nvPicPr>
        <p:blipFill>
          <a:blip r:embed="rId6">
            <a:alphaModFix/>
          </a:blip>
          <a:stretch>
            <a:fillRect/>
          </a:stretch>
        </p:blipFill>
        <p:spPr>
          <a:xfrm>
            <a:off x="700500" y="2015451"/>
            <a:ext cx="3050173" cy="1132024"/>
          </a:xfrm>
          <a:prstGeom prst="rect">
            <a:avLst/>
          </a:prstGeom>
          <a:noFill/>
          <a:ln>
            <a:noFill/>
          </a:ln>
        </p:spPr>
      </p:pic>
      <p:pic>
        <p:nvPicPr>
          <p:cNvPr id="86" name="Google Shape;86;p4"/>
          <p:cNvPicPr preferRelativeResize="0"/>
          <p:nvPr/>
        </p:nvPicPr>
        <p:blipFill>
          <a:blip r:embed="rId7">
            <a:alphaModFix/>
          </a:blip>
          <a:stretch>
            <a:fillRect/>
          </a:stretch>
        </p:blipFill>
        <p:spPr>
          <a:xfrm>
            <a:off x="487388" y="3728200"/>
            <a:ext cx="3476397" cy="1237676"/>
          </a:xfrm>
          <a:prstGeom prst="rect">
            <a:avLst/>
          </a:prstGeom>
          <a:noFill/>
          <a:ln>
            <a:noFill/>
          </a:ln>
        </p:spPr>
      </p:pic>
      <p:pic>
        <p:nvPicPr>
          <p:cNvPr id="87" name="Google Shape;87;p4"/>
          <p:cNvPicPr preferRelativeResize="0"/>
          <p:nvPr/>
        </p:nvPicPr>
        <p:blipFill>
          <a:blip r:embed="rId8">
            <a:alphaModFix/>
          </a:blip>
          <a:stretch>
            <a:fillRect/>
          </a:stretch>
        </p:blipFill>
        <p:spPr>
          <a:xfrm>
            <a:off x="5019195" y="3833844"/>
            <a:ext cx="3218164" cy="1132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