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10" roundtripDataSignature="AMtx7mhTQPLh4UxcRpFjc+cYoebHTGql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0" Type="http://customschemas.google.com/relationships/presentationmetadata" Target="metadata"/><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 name="Google Shape;5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 name="Shape 9"/>
        <p:cNvGrpSpPr/>
        <p:nvPr/>
      </p:nvGrpSpPr>
      <p:grpSpPr>
        <a:xfrm>
          <a:off x="0" y="0"/>
          <a:ext cx="0" cy="0"/>
          <a:chOff x="0" y="0"/>
          <a:chExt cx="0" cy="0"/>
        </a:xfrm>
      </p:grpSpPr>
      <p:sp>
        <p:nvSpPr>
          <p:cNvPr id="10" name="Google Shape;10;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 name="Google Shape;11;p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2" name="Google Shape;12;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5"/>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5"/>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 name="Shape 13"/>
        <p:cNvGrpSpPr/>
        <p:nvPr/>
      </p:nvGrpSpPr>
      <p:grpSpPr>
        <a:xfrm>
          <a:off x="0" y="0"/>
          <a:ext cx="0" cy="0"/>
          <a:chOff x="0" y="0"/>
          <a:chExt cx="0" cy="0"/>
        </a:xfrm>
      </p:grpSpPr>
      <p:sp>
        <p:nvSpPr>
          <p:cNvPr id="14" name="Google Shape;14;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6" name="Google Shape;16;p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7" name="Google Shape;17;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 name="Shape 18"/>
        <p:cNvGrpSpPr/>
        <p:nvPr/>
      </p:nvGrpSpPr>
      <p:grpSpPr>
        <a:xfrm>
          <a:off x="0" y="0"/>
          <a:ext cx="0" cy="0"/>
          <a:chOff x="0" y="0"/>
          <a:chExt cx="0" cy="0"/>
        </a:xfrm>
      </p:grpSpPr>
      <p:sp>
        <p:nvSpPr>
          <p:cNvPr id="19" name="Google Shape;19;p8"/>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0" name="Google Shape;20;p8"/>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1" name="Google Shape;21;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 name="Shape 22"/>
        <p:cNvGrpSpPr/>
        <p:nvPr/>
      </p:nvGrpSpPr>
      <p:grpSpPr>
        <a:xfrm>
          <a:off x="0" y="0"/>
          <a:ext cx="0" cy="0"/>
          <a:chOff x="0" y="0"/>
          <a:chExt cx="0" cy="0"/>
        </a:xfrm>
      </p:grpSpPr>
      <p:sp>
        <p:nvSpPr>
          <p:cNvPr id="23" name="Google Shape;23;p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4" name="Google Shape;24;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11"/>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11"/>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2"/>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3"/>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4"/>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ww.survivoralliance.org" TargetMode="External"/><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8.png"/><Relationship Id="rId8"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survivoralliance.org" TargetMode="External"/><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8.png"/><Relationship Id="rId8"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Benefits of joining Survivor Alliance: </a:t>
            </a:r>
            <a:endParaRPr/>
          </a:p>
        </p:txBody>
      </p:sp>
      <p:sp>
        <p:nvSpPr>
          <p:cNvPr id="55" name="Google Shape;55;p1"/>
          <p:cNvSpPr txBox="1"/>
          <p:nvPr>
            <p:ph idx="1" type="body"/>
          </p:nvPr>
        </p:nvSpPr>
        <p:spPr>
          <a:xfrm>
            <a:off x="311700" y="1152475"/>
            <a:ext cx="8520600" cy="3751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GB"/>
              <a:t>Become a part of an international, professional, network of survivors of human trafficking and slavery.</a:t>
            </a:r>
            <a:endParaRPr/>
          </a:p>
          <a:p>
            <a:pPr indent="-342900" lvl="0" marL="457200" rtl="0" algn="l">
              <a:lnSpc>
                <a:spcPct val="115000"/>
              </a:lnSpc>
              <a:spcBef>
                <a:spcPts val="0"/>
              </a:spcBef>
              <a:spcAft>
                <a:spcPts val="0"/>
              </a:spcAft>
              <a:buSzPts val="1800"/>
              <a:buChar char="●"/>
            </a:pPr>
            <a:r>
              <a:rPr lang="en-GB"/>
              <a:t>Gain access to trainings and workshops on survivor leadership.</a:t>
            </a:r>
            <a:endParaRPr/>
          </a:p>
          <a:p>
            <a:pPr indent="-342900" lvl="0" marL="457200" rtl="0" algn="l">
              <a:lnSpc>
                <a:spcPct val="115000"/>
              </a:lnSpc>
              <a:spcBef>
                <a:spcPts val="0"/>
              </a:spcBef>
              <a:spcAft>
                <a:spcPts val="0"/>
              </a:spcAft>
              <a:buSzPts val="1800"/>
              <a:buChar char="●"/>
            </a:pPr>
            <a:r>
              <a:rPr lang="en-GB"/>
              <a:t>Gain access to a free online digital community platform to connect with other survivor leaders. There is an online library of resources you can access. </a:t>
            </a:r>
            <a:endParaRPr/>
          </a:p>
          <a:p>
            <a:pPr indent="-342900" lvl="0" marL="457200" rtl="0" algn="l">
              <a:lnSpc>
                <a:spcPct val="115000"/>
              </a:lnSpc>
              <a:spcBef>
                <a:spcPts val="0"/>
              </a:spcBef>
              <a:spcAft>
                <a:spcPts val="0"/>
              </a:spcAft>
              <a:buSzPts val="1800"/>
              <a:buChar char="●"/>
            </a:pPr>
            <a:r>
              <a:rPr lang="en-GB"/>
              <a:t>Contribute to local and global discussions about how to build sustainable and interconnected survivor communities</a:t>
            </a:r>
            <a:endParaRPr/>
          </a:p>
          <a:p>
            <a:pPr indent="-342900" lvl="0" marL="457200" rtl="0" algn="l">
              <a:lnSpc>
                <a:spcPct val="115000"/>
              </a:lnSpc>
              <a:spcBef>
                <a:spcPts val="0"/>
              </a:spcBef>
              <a:spcAft>
                <a:spcPts val="0"/>
              </a:spcAft>
              <a:buSzPts val="1800"/>
              <a:buChar char="●"/>
            </a:pPr>
            <a:r>
              <a:rPr lang="en-GB"/>
              <a:t>Develop professional skills that are transferable across employment industries. </a:t>
            </a:r>
            <a:endParaRPr/>
          </a:p>
          <a:p>
            <a:pPr indent="-342900" lvl="0" marL="457200" rtl="0" algn="l">
              <a:lnSpc>
                <a:spcPct val="115000"/>
              </a:lnSpc>
              <a:spcBef>
                <a:spcPts val="0"/>
              </a:spcBef>
              <a:spcAft>
                <a:spcPts val="0"/>
              </a:spcAft>
              <a:buSzPts val="1800"/>
              <a:buChar char="●"/>
            </a:pPr>
            <a:r>
              <a:rPr lang="en-GB"/>
              <a:t>Participate actively in anti-trafficking and anti-slavery initiatives. </a:t>
            </a:r>
            <a:endParaRPr/>
          </a:p>
          <a:p>
            <a:pPr indent="0" lvl="0" marL="0" rtl="0" algn="l">
              <a:lnSpc>
                <a:spcPct val="115000"/>
              </a:lnSpc>
              <a:spcBef>
                <a:spcPts val="1600"/>
              </a:spcBef>
              <a:spcAft>
                <a:spcPts val="1600"/>
              </a:spcAft>
              <a:buSzPts val="1800"/>
              <a:buNone/>
            </a:pPr>
            <a:r>
              <a:t/>
            </a:r>
            <a:endParaRPr/>
          </a:p>
        </p:txBody>
      </p:sp>
      <p:pic>
        <p:nvPicPr>
          <p:cNvPr id="56" name="Google Shape;56;p1"/>
          <p:cNvPicPr preferRelativeResize="0"/>
          <p:nvPr/>
        </p:nvPicPr>
        <p:blipFill rotWithShape="1">
          <a:blip r:embed="rId3">
            <a:alphaModFix/>
          </a:blip>
          <a:srcRect b="0" l="0" r="0" t="0"/>
          <a:stretch/>
        </p:blipFill>
        <p:spPr>
          <a:xfrm>
            <a:off x="6890866" y="171891"/>
            <a:ext cx="1875087" cy="980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Lợi ích khi tham gia Liên minh sống sót:</a:t>
            </a:r>
            <a:br>
              <a:rPr lang="en-GB"/>
            </a:br>
            <a:r>
              <a:rPr lang="en-GB"/>
              <a:t> </a:t>
            </a:r>
            <a:endParaRPr/>
          </a:p>
        </p:txBody>
      </p:sp>
      <p:sp>
        <p:nvSpPr>
          <p:cNvPr id="62" name="Google Shape;62;p2"/>
          <p:cNvSpPr txBox="1"/>
          <p:nvPr>
            <p:ph idx="1" type="body"/>
          </p:nvPr>
        </p:nvSpPr>
        <p:spPr>
          <a:xfrm>
            <a:off x="311700" y="1152475"/>
            <a:ext cx="8520600" cy="3751200"/>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GB"/>
              <a:t>●Trở thành một phần của mạng lưới quốc tế, chuyên nghiệp dành cho những người sống sót sau nạn buôn người và nô lệ.</a:t>
            </a:r>
            <a:endParaRPr/>
          </a:p>
          <a:p>
            <a:pPr indent="0" lvl="0" marL="114300" rtl="0" algn="l">
              <a:lnSpc>
                <a:spcPct val="115000"/>
              </a:lnSpc>
              <a:spcBef>
                <a:spcPts val="0"/>
              </a:spcBef>
              <a:spcAft>
                <a:spcPts val="0"/>
              </a:spcAft>
              <a:buSzPts val="1800"/>
              <a:buNone/>
            </a:pPr>
            <a:r>
              <a:rPr lang="en-GB"/>
              <a:t>●Được tiếp cận các khóa đào tạo và hội thảo về khả năng lãnh đạo của người sống sót.</a:t>
            </a:r>
            <a:endParaRPr/>
          </a:p>
          <a:p>
            <a:pPr indent="0" lvl="0" marL="114300" rtl="0" algn="l">
              <a:lnSpc>
                <a:spcPct val="115000"/>
              </a:lnSpc>
              <a:spcBef>
                <a:spcPts val="0"/>
              </a:spcBef>
              <a:spcAft>
                <a:spcPts val="0"/>
              </a:spcAft>
              <a:buSzPts val="1800"/>
              <a:buNone/>
            </a:pPr>
            <a:r>
              <a:rPr lang="en-GB"/>
              <a:t>●Có quyền truy cập vào nền tảng cộng đồng kỹ thuật số trực tuyến miễn phí để kết nối với các nhà lãnh đạo sống sót khác. Có một thư viện tài nguyên trực tuyến mà bạn có thể truy cập.</a:t>
            </a:r>
            <a:endParaRPr/>
          </a:p>
          <a:p>
            <a:pPr indent="0" lvl="0" marL="114300" rtl="0" algn="l">
              <a:lnSpc>
                <a:spcPct val="115000"/>
              </a:lnSpc>
              <a:spcBef>
                <a:spcPts val="0"/>
              </a:spcBef>
              <a:spcAft>
                <a:spcPts val="0"/>
              </a:spcAft>
              <a:buSzPts val="1800"/>
              <a:buNone/>
            </a:pPr>
            <a:r>
              <a:rPr lang="en-GB"/>
              <a:t>●Đóng góp vào các cuộc thảo luận địa phương và toàn cầu về cách xây dựng cộng đồng những người sống sót bền vững và kết nối với nhau</a:t>
            </a:r>
            <a:endParaRPr/>
          </a:p>
          <a:p>
            <a:pPr indent="0" lvl="0" marL="114300" rtl="0" algn="l">
              <a:lnSpc>
                <a:spcPct val="115000"/>
              </a:lnSpc>
              <a:spcBef>
                <a:spcPts val="0"/>
              </a:spcBef>
              <a:spcAft>
                <a:spcPts val="0"/>
              </a:spcAft>
              <a:buSzPts val="1800"/>
              <a:buNone/>
            </a:pPr>
            <a:r>
              <a:rPr lang="en-GB"/>
              <a:t>●Phát triển các kỹ năng chuyên môn có thể áp dụng được giữa các ngành việc làm. ●Tích cực tham gia vào các sáng kiến ​​chống buôn người và chống nô lệ.</a:t>
            </a:r>
            <a:endParaRPr/>
          </a:p>
          <a:p>
            <a:pPr indent="0" lvl="0" marL="114300" rtl="0" algn="l">
              <a:lnSpc>
                <a:spcPct val="115000"/>
              </a:lnSpc>
              <a:spcBef>
                <a:spcPts val="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pic>
        <p:nvPicPr>
          <p:cNvPr id="63" name="Google Shape;63;p2"/>
          <p:cNvPicPr preferRelativeResize="0"/>
          <p:nvPr/>
        </p:nvPicPr>
        <p:blipFill rotWithShape="1">
          <a:blip r:embed="rId3">
            <a:alphaModFix/>
          </a:blip>
          <a:srcRect b="0" l="0" r="0" t="0"/>
          <a:stretch/>
        </p:blipFill>
        <p:spPr>
          <a:xfrm>
            <a:off x="6890866" y="171891"/>
            <a:ext cx="1875087" cy="980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a:t>How to join Survivor Alliance:</a:t>
            </a:r>
            <a:endParaRPr/>
          </a:p>
          <a:p>
            <a:pPr indent="0" lvl="0" marL="0" rtl="0" algn="l">
              <a:lnSpc>
                <a:spcPct val="100000"/>
              </a:lnSpc>
              <a:spcBef>
                <a:spcPts val="0"/>
              </a:spcBef>
              <a:spcAft>
                <a:spcPts val="0"/>
              </a:spcAft>
              <a:buSzPts val="2800"/>
              <a:buNone/>
            </a:pPr>
            <a:r>
              <a:t/>
            </a:r>
            <a:endParaRPr/>
          </a:p>
        </p:txBody>
      </p:sp>
      <p:sp>
        <p:nvSpPr>
          <p:cNvPr id="69" name="Google Shape;69;p3"/>
          <p:cNvSpPr txBox="1"/>
          <p:nvPr>
            <p:ph idx="1" type="body"/>
          </p:nvPr>
        </p:nvSpPr>
        <p:spPr>
          <a:xfrm>
            <a:off x="311700" y="1152475"/>
            <a:ext cx="4155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GB"/>
              <a:t>1. Go to </a:t>
            </a:r>
            <a:r>
              <a:rPr lang="en-GB" u="sng">
                <a:solidFill>
                  <a:schemeClr val="accent5"/>
                </a:solidFill>
                <a:hlinkClick r:id="rId3">
                  <a:extLst>
                    <a:ext uri="{A12FA001-AC4F-418D-AE19-62706E023703}">
                      <ahyp:hlinkClr val="tx"/>
                    </a:ext>
                  </a:extLst>
                </a:hlinkClick>
              </a:rPr>
              <a:t>www.survivoralliance.org</a:t>
            </a:r>
            <a:endParaRPr/>
          </a:p>
          <a:p>
            <a:pPr indent="0" lvl="0" marL="0" rtl="0" algn="l">
              <a:lnSpc>
                <a:spcPct val="115000"/>
              </a:lnSpc>
              <a:spcBef>
                <a:spcPts val="1600"/>
              </a:spcBef>
              <a:spcAft>
                <a:spcPts val="0"/>
              </a:spcAft>
              <a:buClr>
                <a:schemeClr val="dk1"/>
              </a:buClr>
              <a:buSzPts val="1100"/>
              <a:buFont typeface="Arial"/>
              <a:buNone/>
            </a:pPr>
            <a:r>
              <a:rPr lang="en-GB"/>
              <a:t>2. Click on ‘Survivor”</a:t>
            </a:r>
            <a:endParaRPr/>
          </a:p>
          <a:p>
            <a:pPr indent="0" lvl="0" marL="0" rtl="0" algn="l">
              <a:lnSpc>
                <a:spcPct val="115000"/>
              </a:lnSpc>
              <a:spcBef>
                <a:spcPts val="1600"/>
              </a:spcBef>
              <a:spcAft>
                <a:spcPts val="0"/>
              </a:spcAft>
              <a:buClr>
                <a:schemeClr val="dk1"/>
              </a:buClr>
              <a:buSzPts val="1100"/>
              <a:buFont typeface="Arial"/>
              <a:buNone/>
            </a:pPr>
            <a:r>
              <a:rPr lang="en-GB" sz="1800"/>
              <a:t> </a:t>
            </a:r>
            <a:endParaRPr sz="1800"/>
          </a:p>
          <a:p>
            <a:pPr indent="0" lvl="0" marL="0" rtl="0" algn="l">
              <a:lnSpc>
                <a:spcPct val="115000"/>
              </a:lnSpc>
              <a:spcBef>
                <a:spcPts val="1600"/>
              </a:spcBef>
              <a:spcAft>
                <a:spcPts val="0"/>
              </a:spcAft>
              <a:buClr>
                <a:schemeClr val="dk1"/>
              </a:buClr>
              <a:buSzPts val="1100"/>
              <a:buFont typeface="Arial"/>
              <a:buNone/>
            </a:pPr>
            <a:r>
              <a:t/>
            </a:r>
            <a:endParaRPr sz="1800"/>
          </a:p>
          <a:p>
            <a:pPr indent="0" lvl="0" marL="0" rtl="0" algn="l">
              <a:lnSpc>
                <a:spcPct val="115000"/>
              </a:lnSpc>
              <a:spcBef>
                <a:spcPts val="1600"/>
              </a:spcBef>
              <a:spcAft>
                <a:spcPts val="0"/>
              </a:spcAft>
              <a:buClr>
                <a:schemeClr val="dk1"/>
              </a:buClr>
              <a:buSzPts val="1100"/>
              <a:buFont typeface="Arial"/>
              <a:buNone/>
            </a:pPr>
            <a:r>
              <a:rPr lang="en-GB"/>
              <a:t>3. Then click on “Become a member”, you will not immediately signed up!</a:t>
            </a:r>
            <a:endParaRPr/>
          </a:p>
          <a:p>
            <a:pPr indent="0" lvl="0" marL="0" rtl="0" algn="l">
              <a:lnSpc>
                <a:spcPct val="115000"/>
              </a:lnSpc>
              <a:spcBef>
                <a:spcPts val="1600"/>
              </a:spcBef>
              <a:spcAft>
                <a:spcPts val="0"/>
              </a:spcAft>
              <a:buClr>
                <a:schemeClr val="dk1"/>
              </a:buClr>
              <a:buSzPts val="1100"/>
              <a:buFont typeface="Arial"/>
              <a:buNone/>
            </a:pPr>
            <a:r>
              <a:t/>
            </a:r>
            <a:endParaRPr/>
          </a:p>
          <a:p>
            <a:pPr indent="0" lvl="0" marL="0" rtl="0" algn="l">
              <a:lnSpc>
                <a:spcPct val="115000"/>
              </a:lnSpc>
              <a:spcBef>
                <a:spcPts val="1600"/>
              </a:spcBef>
              <a:spcAft>
                <a:spcPts val="0"/>
              </a:spcAft>
              <a:buClr>
                <a:schemeClr val="dk1"/>
              </a:buClr>
              <a:buSzPts val="1100"/>
              <a:buFont typeface="Arial"/>
              <a:buNone/>
            </a:pPr>
            <a:r>
              <a:t/>
            </a:r>
            <a:endParaRPr sz="1800"/>
          </a:p>
          <a:p>
            <a:pPr indent="0" lvl="0" marL="0" rtl="0" algn="l">
              <a:lnSpc>
                <a:spcPct val="115000"/>
              </a:lnSpc>
              <a:spcBef>
                <a:spcPts val="1600"/>
              </a:spcBef>
              <a:spcAft>
                <a:spcPts val="1600"/>
              </a:spcAft>
              <a:buSzPts val="1400"/>
              <a:buNone/>
            </a:pPr>
            <a:r>
              <a:t/>
            </a:r>
            <a:endParaRPr/>
          </a:p>
        </p:txBody>
      </p:sp>
      <p:sp>
        <p:nvSpPr>
          <p:cNvPr id="70" name="Google Shape;70;p3"/>
          <p:cNvSpPr txBox="1"/>
          <p:nvPr>
            <p:ph idx="2" type="body"/>
          </p:nvPr>
        </p:nvSpPr>
        <p:spPr>
          <a:xfrm>
            <a:off x="4676825" y="1152475"/>
            <a:ext cx="4155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t>4.Review our “Manifesto Requirements”. Please - this doesn't sign you up, it just takes you to the ‘Join us’'</a:t>
            </a:r>
            <a:endParaRPr/>
          </a:p>
          <a:p>
            <a:pPr indent="0" lvl="0" marL="0" rtl="0" algn="l">
              <a:lnSpc>
                <a:spcPct val="115000"/>
              </a:lnSpc>
              <a:spcBef>
                <a:spcPts val="1600"/>
              </a:spcBef>
              <a:spcAft>
                <a:spcPts val="0"/>
              </a:spcAft>
              <a:buClr>
                <a:schemeClr val="dk1"/>
              </a:buClr>
              <a:buSzPts val="1100"/>
              <a:buFont typeface="Arial"/>
              <a:buNone/>
            </a:pPr>
            <a:r>
              <a:t/>
            </a:r>
            <a:endParaRPr sz="1800"/>
          </a:p>
          <a:p>
            <a:pPr indent="0" lvl="0" marL="0" rtl="0" algn="l">
              <a:lnSpc>
                <a:spcPct val="115000"/>
              </a:lnSpc>
              <a:spcBef>
                <a:spcPts val="1600"/>
              </a:spcBef>
              <a:spcAft>
                <a:spcPts val="0"/>
              </a:spcAft>
              <a:buSzPts val="1400"/>
              <a:buNone/>
            </a:pPr>
            <a:r>
              <a:t/>
            </a:r>
            <a:endParaRPr sz="1800"/>
          </a:p>
          <a:p>
            <a:pPr indent="0" lvl="0" marL="0" rtl="0" algn="l">
              <a:lnSpc>
                <a:spcPct val="115000"/>
              </a:lnSpc>
              <a:spcBef>
                <a:spcPts val="1600"/>
              </a:spcBef>
              <a:spcAft>
                <a:spcPts val="1600"/>
              </a:spcAft>
              <a:buSzPts val="1400"/>
              <a:buNone/>
            </a:pPr>
            <a:r>
              <a:rPr lang="en-GB"/>
              <a:t>5. Fill in our membership form.</a:t>
            </a:r>
            <a:endParaRPr sz="1800"/>
          </a:p>
        </p:txBody>
      </p:sp>
      <p:pic>
        <p:nvPicPr>
          <p:cNvPr id="71" name="Google Shape;71;p3"/>
          <p:cNvPicPr preferRelativeResize="0"/>
          <p:nvPr/>
        </p:nvPicPr>
        <p:blipFill rotWithShape="1">
          <a:blip r:embed="rId4">
            <a:alphaModFix/>
          </a:blip>
          <a:srcRect b="0" l="0" r="0" t="0"/>
          <a:stretch/>
        </p:blipFill>
        <p:spPr>
          <a:xfrm>
            <a:off x="6890866" y="171891"/>
            <a:ext cx="1875087" cy="980575"/>
          </a:xfrm>
          <a:prstGeom prst="rect">
            <a:avLst/>
          </a:prstGeom>
          <a:noFill/>
          <a:ln>
            <a:noFill/>
          </a:ln>
        </p:spPr>
      </p:pic>
      <p:pic>
        <p:nvPicPr>
          <p:cNvPr id="72" name="Google Shape;72;p3"/>
          <p:cNvPicPr preferRelativeResize="0"/>
          <p:nvPr/>
        </p:nvPicPr>
        <p:blipFill rotWithShape="1">
          <a:blip r:embed="rId5">
            <a:alphaModFix/>
          </a:blip>
          <a:srcRect b="0" l="0" r="0" t="0"/>
          <a:stretch/>
        </p:blipFill>
        <p:spPr>
          <a:xfrm>
            <a:off x="700500" y="2015451"/>
            <a:ext cx="3050173" cy="1132024"/>
          </a:xfrm>
          <a:prstGeom prst="rect">
            <a:avLst/>
          </a:prstGeom>
          <a:noFill/>
          <a:ln>
            <a:noFill/>
          </a:ln>
        </p:spPr>
      </p:pic>
      <p:pic>
        <p:nvPicPr>
          <p:cNvPr id="73" name="Google Shape;73;p3"/>
          <p:cNvPicPr preferRelativeResize="0"/>
          <p:nvPr/>
        </p:nvPicPr>
        <p:blipFill rotWithShape="1">
          <a:blip r:embed="rId6">
            <a:alphaModFix/>
          </a:blip>
          <a:srcRect b="0" l="0" r="0" t="0"/>
          <a:stretch/>
        </p:blipFill>
        <p:spPr>
          <a:xfrm>
            <a:off x="487388" y="3728200"/>
            <a:ext cx="3476397" cy="1237676"/>
          </a:xfrm>
          <a:prstGeom prst="rect">
            <a:avLst/>
          </a:prstGeom>
          <a:noFill/>
          <a:ln>
            <a:noFill/>
          </a:ln>
        </p:spPr>
      </p:pic>
      <p:pic>
        <p:nvPicPr>
          <p:cNvPr id="74" name="Google Shape;74;p3"/>
          <p:cNvPicPr preferRelativeResize="0"/>
          <p:nvPr/>
        </p:nvPicPr>
        <p:blipFill rotWithShape="1">
          <a:blip r:embed="rId7">
            <a:alphaModFix/>
          </a:blip>
          <a:srcRect b="0" l="0" r="0" t="0"/>
          <a:stretch/>
        </p:blipFill>
        <p:spPr>
          <a:xfrm>
            <a:off x="5007580" y="1962618"/>
            <a:ext cx="3758374" cy="1237676"/>
          </a:xfrm>
          <a:prstGeom prst="rect">
            <a:avLst/>
          </a:prstGeom>
          <a:noFill/>
          <a:ln>
            <a:noFill/>
          </a:ln>
        </p:spPr>
      </p:pic>
      <p:pic>
        <p:nvPicPr>
          <p:cNvPr id="75" name="Google Shape;75;p3"/>
          <p:cNvPicPr preferRelativeResize="0"/>
          <p:nvPr/>
        </p:nvPicPr>
        <p:blipFill rotWithShape="1">
          <a:blip r:embed="rId8">
            <a:alphaModFix/>
          </a:blip>
          <a:srcRect b="0" l="0" r="0" t="0"/>
          <a:stretch/>
        </p:blipFill>
        <p:spPr>
          <a:xfrm>
            <a:off x="5007570" y="3655694"/>
            <a:ext cx="3218164" cy="1132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4"/>
          <p:cNvSpPr txBox="1"/>
          <p:nvPr>
            <p:ph type="title"/>
          </p:nvPr>
        </p:nvSpPr>
        <p:spPr>
          <a:xfrm>
            <a:off x="311700" y="171882"/>
            <a:ext cx="8520600" cy="980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Cách tham gia liên minh sống sót:</a:t>
            </a:r>
            <a:endParaRPr/>
          </a:p>
        </p:txBody>
      </p:sp>
      <p:sp>
        <p:nvSpPr>
          <p:cNvPr id="81" name="Google Shape;81;p4"/>
          <p:cNvSpPr txBox="1"/>
          <p:nvPr>
            <p:ph idx="1" type="body"/>
          </p:nvPr>
        </p:nvSpPr>
        <p:spPr>
          <a:xfrm>
            <a:off x="311700" y="1152475"/>
            <a:ext cx="4155476" cy="3866226"/>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GB"/>
              <a:t>1. Truy cập </a:t>
            </a:r>
            <a:r>
              <a:rPr lang="en-GB" u="sng">
                <a:solidFill>
                  <a:schemeClr val="accent5"/>
                </a:solidFill>
                <a:hlinkClick r:id="rId3">
                  <a:extLst>
                    <a:ext uri="{A12FA001-AC4F-418D-AE19-62706E023703}">
                      <ahyp:hlinkClr val="tx"/>
                    </a:ext>
                  </a:extLst>
                </a:hlinkClick>
              </a:rPr>
              <a:t>www.survivoralliance.org</a:t>
            </a:r>
            <a:endParaRPr/>
          </a:p>
          <a:p>
            <a:pPr indent="0" lvl="0" marL="0" rtl="0" algn="l">
              <a:lnSpc>
                <a:spcPct val="115000"/>
              </a:lnSpc>
              <a:spcBef>
                <a:spcPts val="1600"/>
              </a:spcBef>
              <a:spcAft>
                <a:spcPts val="0"/>
              </a:spcAft>
              <a:buClr>
                <a:schemeClr val="dk1"/>
              </a:buClr>
              <a:buSzPts val="1100"/>
              <a:buNone/>
            </a:pPr>
            <a:r>
              <a:rPr lang="en-GB"/>
              <a:t>2. Nhấp vào “Người sống sót”</a:t>
            </a:r>
            <a:endParaRPr/>
          </a:p>
          <a:p>
            <a:pPr indent="0" lvl="0" marL="0" rtl="0" algn="l">
              <a:lnSpc>
                <a:spcPct val="115000"/>
              </a:lnSpc>
              <a:spcBef>
                <a:spcPts val="1600"/>
              </a:spcBef>
              <a:spcAft>
                <a:spcPts val="0"/>
              </a:spcAft>
              <a:buClr>
                <a:schemeClr val="dk1"/>
              </a:buClr>
              <a:buSzPts val="1100"/>
              <a:buFont typeface="Arial"/>
              <a:buNone/>
            </a:pPr>
            <a:r>
              <a:rPr lang="en-GB" sz="1800"/>
              <a:t> </a:t>
            </a:r>
            <a:endParaRPr sz="1800"/>
          </a:p>
          <a:p>
            <a:pPr indent="0" lvl="0" marL="0" rtl="0" algn="l">
              <a:lnSpc>
                <a:spcPct val="115000"/>
              </a:lnSpc>
              <a:spcBef>
                <a:spcPts val="1600"/>
              </a:spcBef>
              <a:spcAft>
                <a:spcPts val="0"/>
              </a:spcAft>
              <a:buClr>
                <a:schemeClr val="dk1"/>
              </a:buClr>
              <a:buSzPts val="1100"/>
              <a:buFont typeface="Arial"/>
              <a:buNone/>
            </a:pPr>
            <a:r>
              <a:t/>
            </a:r>
            <a:endParaRPr sz="1800"/>
          </a:p>
          <a:p>
            <a:pPr indent="0" lvl="0" marL="0" rtl="0" algn="l">
              <a:lnSpc>
                <a:spcPct val="115000"/>
              </a:lnSpc>
              <a:spcBef>
                <a:spcPts val="1600"/>
              </a:spcBef>
              <a:spcAft>
                <a:spcPts val="0"/>
              </a:spcAft>
              <a:buClr>
                <a:schemeClr val="dk1"/>
              </a:buClr>
              <a:buSzPts val="1100"/>
              <a:buNone/>
            </a:pPr>
            <a:r>
              <a:rPr lang="en-GB"/>
              <a:t>3.  Sau đó nhấp vào “ trở thành thành viên “bạn sẽ Không đăng ký ngay lập tức!</a:t>
            </a:r>
            <a:endParaRPr/>
          </a:p>
          <a:p>
            <a:pPr indent="0" lvl="0" marL="0" rtl="0" algn="l">
              <a:lnSpc>
                <a:spcPct val="115000"/>
              </a:lnSpc>
              <a:spcBef>
                <a:spcPts val="1600"/>
              </a:spcBef>
              <a:spcAft>
                <a:spcPts val="0"/>
              </a:spcAft>
              <a:buClr>
                <a:schemeClr val="dk1"/>
              </a:buClr>
              <a:buSzPts val="1100"/>
              <a:buFont typeface="Arial"/>
              <a:buNone/>
            </a:pPr>
            <a:r>
              <a:t/>
            </a:r>
            <a:endParaRPr/>
          </a:p>
          <a:p>
            <a:pPr indent="0" lvl="0" marL="0" rtl="0" algn="l">
              <a:lnSpc>
                <a:spcPct val="115000"/>
              </a:lnSpc>
              <a:spcBef>
                <a:spcPts val="1600"/>
              </a:spcBef>
              <a:spcAft>
                <a:spcPts val="0"/>
              </a:spcAft>
              <a:buClr>
                <a:schemeClr val="dk1"/>
              </a:buClr>
              <a:buSzPts val="1100"/>
              <a:buFont typeface="Arial"/>
              <a:buNone/>
            </a:pPr>
            <a:r>
              <a:t/>
            </a:r>
            <a:endParaRPr sz="1800"/>
          </a:p>
          <a:p>
            <a:pPr indent="0" lvl="0" marL="0" rtl="0" algn="l">
              <a:lnSpc>
                <a:spcPct val="115000"/>
              </a:lnSpc>
              <a:spcBef>
                <a:spcPts val="1600"/>
              </a:spcBef>
              <a:spcAft>
                <a:spcPts val="1600"/>
              </a:spcAft>
              <a:buSzPts val="1400"/>
              <a:buNone/>
            </a:pPr>
            <a:r>
              <a:t/>
            </a:r>
            <a:endParaRPr/>
          </a:p>
        </p:txBody>
      </p:sp>
      <p:sp>
        <p:nvSpPr>
          <p:cNvPr id="82" name="Google Shape;82;p4"/>
          <p:cNvSpPr txBox="1"/>
          <p:nvPr>
            <p:ph idx="2" type="body"/>
          </p:nvPr>
        </p:nvSpPr>
        <p:spPr>
          <a:xfrm>
            <a:off x="4676825" y="1152474"/>
            <a:ext cx="4155600" cy="3933459"/>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None/>
            </a:pPr>
            <a:r>
              <a:rPr lang="en-GB"/>
              <a:t>4. Xem lại “ Yêu cầu tuyên ngôn của chúng tôi “ thao tác này Không giúp bạn đăng ký nó chỉ đưa bạn tới </a:t>
            </a:r>
            <a:endParaRPr/>
          </a:p>
          <a:p>
            <a:pPr indent="0" lvl="0" marL="0" rtl="0" algn="l">
              <a:lnSpc>
                <a:spcPct val="115000"/>
              </a:lnSpc>
              <a:spcBef>
                <a:spcPts val="0"/>
              </a:spcBef>
              <a:spcAft>
                <a:spcPts val="0"/>
              </a:spcAft>
              <a:buClr>
                <a:schemeClr val="dk1"/>
              </a:buClr>
              <a:buSzPts val="1100"/>
              <a:buNone/>
            </a:pPr>
            <a:r>
              <a:rPr lang="en-GB"/>
              <a:t>Tham gia với chúng tôi </a:t>
            </a:r>
            <a:endParaRPr sz="1800"/>
          </a:p>
          <a:p>
            <a:pPr indent="0" lvl="0" marL="0" rtl="0" algn="l">
              <a:lnSpc>
                <a:spcPct val="115000"/>
              </a:lnSpc>
              <a:spcBef>
                <a:spcPts val="1600"/>
              </a:spcBef>
              <a:spcAft>
                <a:spcPts val="0"/>
              </a:spcAft>
              <a:buSzPts val="1400"/>
              <a:buNone/>
            </a:pPr>
            <a:r>
              <a:t/>
            </a:r>
            <a:endParaRPr sz="1800"/>
          </a:p>
          <a:p>
            <a:pPr indent="0" lvl="0" marL="0" rtl="0" algn="l">
              <a:lnSpc>
                <a:spcPct val="115000"/>
              </a:lnSpc>
              <a:spcBef>
                <a:spcPts val="1600"/>
              </a:spcBef>
              <a:spcAft>
                <a:spcPts val="0"/>
              </a:spcAft>
              <a:buSzPts val="1400"/>
              <a:buNone/>
            </a:pPr>
            <a:r>
              <a:t/>
            </a:r>
            <a:endParaRPr/>
          </a:p>
          <a:p>
            <a:pPr indent="0" lvl="0" marL="0" rtl="0" algn="l">
              <a:lnSpc>
                <a:spcPct val="115000"/>
              </a:lnSpc>
              <a:spcBef>
                <a:spcPts val="3200"/>
              </a:spcBef>
              <a:spcAft>
                <a:spcPts val="1600"/>
              </a:spcAft>
              <a:buSzPts val="1400"/>
              <a:buNone/>
            </a:pPr>
            <a:r>
              <a:rPr lang="en-GB"/>
              <a:t>5. Điền vào mẫu thành viên của chúng tôi.</a:t>
            </a:r>
            <a:endParaRPr sz="1800"/>
          </a:p>
        </p:txBody>
      </p:sp>
      <p:pic>
        <p:nvPicPr>
          <p:cNvPr id="83" name="Google Shape;83;p4"/>
          <p:cNvPicPr preferRelativeResize="0"/>
          <p:nvPr/>
        </p:nvPicPr>
        <p:blipFill rotWithShape="1">
          <a:blip r:embed="rId4">
            <a:alphaModFix/>
          </a:blip>
          <a:srcRect b="0" l="0" r="0" t="0"/>
          <a:stretch/>
        </p:blipFill>
        <p:spPr>
          <a:xfrm>
            <a:off x="6890866" y="171891"/>
            <a:ext cx="1875087" cy="980575"/>
          </a:xfrm>
          <a:prstGeom prst="rect">
            <a:avLst/>
          </a:prstGeom>
          <a:noFill/>
          <a:ln>
            <a:noFill/>
          </a:ln>
        </p:spPr>
      </p:pic>
      <p:pic>
        <p:nvPicPr>
          <p:cNvPr id="84" name="Google Shape;84;p4"/>
          <p:cNvPicPr preferRelativeResize="0"/>
          <p:nvPr/>
        </p:nvPicPr>
        <p:blipFill rotWithShape="1">
          <a:blip r:embed="rId5">
            <a:alphaModFix/>
          </a:blip>
          <a:srcRect b="0" l="0" r="0" t="0"/>
          <a:stretch/>
        </p:blipFill>
        <p:spPr>
          <a:xfrm>
            <a:off x="471105" y="2005738"/>
            <a:ext cx="3223394" cy="1132023"/>
          </a:xfrm>
          <a:prstGeom prst="rect">
            <a:avLst/>
          </a:prstGeom>
          <a:noFill/>
          <a:ln>
            <a:noFill/>
          </a:ln>
        </p:spPr>
      </p:pic>
      <p:pic>
        <p:nvPicPr>
          <p:cNvPr id="85" name="Google Shape;85;p4"/>
          <p:cNvPicPr preferRelativeResize="0"/>
          <p:nvPr/>
        </p:nvPicPr>
        <p:blipFill rotWithShape="1">
          <a:blip r:embed="rId6">
            <a:alphaModFix/>
          </a:blip>
          <a:srcRect b="0" l="0" r="0" t="0"/>
          <a:stretch/>
        </p:blipFill>
        <p:spPr>
          <a:xfrm>
            <a:off x="487388" y="3728200"/>
            <a:ext cx="3476397" cy="1237676"/>
          </a:xfrm>
          <a:prstGeom prst="rect">
            <a:avLst/>
          </a:prstGeom>
          <a:noFill/>
          <a:ln>
            <a:noFill/>
          </a:ln>
        </p:spPr>
      </p:pic>
      <p:pic>
        <p:nvPicPr>
          <p:cNvPr id="86" name="Google Shape;86;p4"/>
          <p:cNvPicPr preferRelativeResize="0"/>
          <p:nvPr/>
        </p:nvPicPr>
        <p:blipFill rotWithShape="1">
          <a:blip r:embed="rId7">
            <a:alphaModFix/>
          </a:blip>
          <a:srcRect b="0" l="0" r="0" t="0"/>
          <a:stretch/>
        </p:blipFill>
        <p:spPr>
          <a:xfrm>
            <a:off x="4692926" y="2241837"/>
            <a:ext cx="3758375" cy="1237677"/>
          </a:xfrm>
          <a:prstGeom prst="rect">
            <a:avLst/>
          </a:prstGeom>
          <a:noFill/>
          <a:ln>
            <a:noFill/>
          </a:ln>
        </p:spPr>
      </p:pic>
      <p:pic>
        <p:nvPicPr>
          <p:cNvPr id="87" name="Google Shape;87;p4"/>
          <p:cNvPicPr preferRelativeResize="0"/>
          <p:nvPr/>
        </p:nvPicPr>
        <p:blipFill rotWithShape="1">
          <a:blip r:embed="rId8">
            <a:alphaModFix/>
          </a:blip>
          <a:srcRect b="0" l="0" r="0" t="0"/>
          <a:stretch/>
        </p:blipFill>
        <p:spPr>
          <a:xfrm>
            <a:off x="5007580" y="3781025"/>
            <a:ext cx="3218164" cy="12376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